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3" r:id="rId3"/>
    <p:sldId id="27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Perspective change: rewrite with ‘je’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Victoria ne pouvait pas respirer.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Victoria s’est endormie en un instant.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Victoria était inconsciente.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Victoria s’est réveillée.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Victoria se sentait en total confusion.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Perspective change: rewrite with ‘je’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Je ne pouvai</a:t>
            </a:r>
            <a:r>
              <a:rPr lang="fr-FR" sz="3600" b="1" i="0" dirty="0" smtClean="0">
                <a:solidFill>
                  <a:srgbClr val="00B050"/>
                </a:solidFill>
              </a:rPr>
              <a:t>s</a:t>
            </a:r>
            <a:r>
              <a:rPr lang="fr-FR" sz="3600" b="1" i="0" dirty="0" smtClean="0"/>
              <a:t> pas respirer.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Je </a:t>
            </a:r>
            <a:r>
              <a:rPr lang="fr-FR" sz="3600" b="1" i="0" dirty="0" smtClean="0">
                <a:solidFill>
                  <a:srgbClr val="00B050"/>
                </a:solidFill>
              </a:rPr>
              <a:t>me suis</a:t>
            </a:r>
            <a:r>
              <a:rPr lang="fr-FR" sz="3600" b="1" i="0" dirty="0" smtClean="0"/>
              <a:t> endormi</a:t>
            </a:r>
            <a:r>
              <a:rPr lang="fr-FR" sz="3600" b="1" i="0" dirty="0" smtClean="0">
                <a:solidFill>
                  <a:srgbClr val="F757E0"/>
                </a:solidFill>
              </a:rPr>
              <a:t>e</a:t>
            </a:r>
            <a:r>
              <a:rPr lang="fr-FR" sz="3600" b="1" i="0" dirty="0" smtClean="0"/>
              <a:t> en un instant.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J’étai</a:t>
            </a:r>
            <a:r>
              <a:rPr lang="fr-FR" sz="3600" b="1" i="0" dirty="0" smtClean="0">
                <a:solidFill>
                  <a:srgbClr val="00B050"/>
                </a:solidFill>
              </a:rPr>
              <a:t>s</a:t>
            </a:r>
            <a:r>
              <a:rPr lang="fr-FR" sz="3600" b="1" i="0" dirty="0" smtClean="0"/>
              <a:t> inconscient</a:t>
            </a:r>
            <a:r>
              <a:rPr lang="fr-FR" sz="3600" b="1" i="0" dirty="0" smtClean="0">
                <a:solidFill>
                  <a:srgbClr val="F757E0"/>
                </a:solidFill>
              </a:rPr>
              <a:t>e</a:t>
            </a:r>
            <a:r>
              <a:rPr lang="fr-FR" sz="3600" b="1" i="0" dirty="0" smtClean="0"/>
              <a:t>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Je </a:t>
            </a:r>
            <a:r>
              <a:rPr lang="fr-FR" sz="3600" b="1" i="0" dirty="0" smtClean="0">
                <a:solidFill>
                  <a:srgbClr val="00B050"/>
                </a:solidFill>
              </a:rPr>
              <a:t>me suis</a:t>
            </a:r>
            <a:r>
              <a:rPr lang="fr-FR" sz="3600" b="1" i="0" dirty="0" smtClean="0"/>
              <a:t> réveillé</a:t>
            </a:r>
            <a:r>
              <a:rPr lang="fr-FR" sz="3600" b="1" i="0" dirty="0" smtClean="0">
                <a:solidFill>
                  <a:srgbClr val="F757E0"/>
                </a:solidFill>
              </a:rPr>
              <a:t>e</a:t>
            </a:r>
            <a:r>
              <a:rPr lang="fr-FR" sz="3600" b="1" i="0" dirty="0" smtClean="0"/>
              <a:t>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Je </a:t>
            </a:r>
            <a:r>
              <a:rPr lang="fr-FR" sz="3600" b="1" i="0" dirty="0" smtClean="0">
                <a:solidFill>
                  <a:srgbClr val="00B050"/>
                </a:solidFill>
              </a:rPr>
              <a:t>m</a:t>
            </a:r>
            <a:r>
              <a:rPr lang="fr-FR" sz="3600" b="1" i="0" dirty="0" smtClean="0"/>
              <a:t>e sentai</a:t>
            </a:r>
            <a:r>
              <a:rPr lang="fr-FR" sz="3600" b="1" i="0" dirty="0" smtClean="0">
                <a:solidFill>
                  <a:srgbClr val="00B050"/>
                </a:solidFill>
              </a:rPr>
              <a:t>s</a:t>
            </a:r>
            <a:r>
              <a:rPr lang="fr-FR" sz="3600" b="1" i="0" dirty="0" smtClean="0"/>
              <a:t> en total confusion.</a:t>
            </a:r>
          </a:p>
          <a:p>
            <a:pPr marL="457200" lvl="1" indent="-457200">
              <a:buFont typeface="+mj-lt"/>
              <a:buAutoNum type="arabicPeriod"/>
            </a:pPr>
            <a:endParaRPr lang="fr-FR" sz="36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11058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Videos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/>
          </a:bodyPr>
          <a:lstStyle/>
          <a:p>
            <a:pPr lvl="1"/>
            <a:r>
              <a:rPr lang="fr-FR" sz="5100" b="1" dirty="0" smtClean="0"/>
              <a:t>Practice </a:t>
            </a:r>
            <a:r>
              <a:rPr lang="fr-FR" sz="5100" b="1" dirty="0" err="1" smtClean="0"/>
              <a:t>with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your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partner</a:t>
            </a:r>
            <a:r>
              <a:rPr lang="fr-FR" sz="5100" b="1" dirty="0" smtClean="0"/>
              <a:t>, </a:t>
            </a:r>
            <a:r>
              <a:rPr lang="fr-FR" sz="5100" b="1" dirty="0" err="1" smtClean="0"/>
              <a:t>then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find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another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froup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who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is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ready</a:t>
            </a:r>
            <a:r>
              <a:rPr lang="fr-FR" sz="5100" b="1" dirty="0" smtClean="0"/>
              <a:t> to record.</a:t>
            </a:r>
          </a:p>
          <a:p>
            <a:pPr lvl="1"/>
            <a:r>
              <a:rPr lang="fr-FR" sz="5100" b="1" dirty="0" smtClean="0"/>
              <a:t>Grades base don </a:t>
            </a:r>
            <a:r>
              <a:rPr lang="fr-FR" sz="5100" b="1" dirty="0" err="1" smtClean="0"/>
              <a:t>eye</a:t>
            </a:r>
            <a:r>
              <a:rPr lang="fr-FR" sz="5100" b="1" dirty="0" smtClean="0"/>
              <a:t> contact, </a:t>
            </a:r>
            <a:r>
              <a:rPr lang="fr-FR" sz="5100" b="1" dirty="0" err="1" smtClean="0"/>
              <a:t>tone</a:t>
            </a:r>
            <a:r>
              <a:rPr lang="fr-FR" sz="5100" b="1" dirty="0" smtClean="0"/>
              <a:t> of </a:t>
            </a:r>
            <a:r>
              <a:rPr lang="fr-FR" sz="5100" b="1" dirty="0" err="1" smtClean="0"/>
              <a:t>voice</a:t>
            </a:r>
            <a:r>
              <a:rPr lang="fr-FR" sz="5100" b="1" dirty="0" smtClean="0"/>
              <a:t>, and actions</a:t>
            </a:r>
          </a:p>
          <a:p>
            <a:pPr lvl="1"/>
            <a:r>
              <a:rPr lang="fr-FR" sz="5100" b="1" dirty="0" err="1" smtClean="0"/>
              <a:t>Videos</a:t>
            </a:r>
            <a:r>
              <a:rPr lang="fr-FR" sz="5100" b="1" dirty="0" smtClean="0"/>
              <a:t> must </a:t>
            </a:r>
            <a:r>
              <a:rPr lang="fr-FR" sz="5100" b="1" dirty="0" err="1" smtClean="0"/>
              <a:t>be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shared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with</a:t>
            </a:r>
            <a:r>
              <a:rPr lang="fr-FR" sz="5100" b="1" dirty="0" smtClean="0"/>
              <a:t> me </a:t>
            </a:r>
            <a:r>
              <a:rPr lang="fr-FR" sz="5100" b="1" dirty="0" err="1" smtClean="0"/>
              <a:t>through</a:t>
            </a:r>
            <a:r>
              <a:rPr lang="fr-FR" sz="5100" b="1" dirty="0" smtClean="0"/>
              <a:t> email, </a:t>
            </a:r>
            <a:r>
              <a:rPr lang="fr-FR" sz="5100" b="1" dirty="0" err="1" smtClean="0"/>
              <a:t>google</a:t>
            </a:r>
            <a:r>
              <a:rPr lang="fr-FR" sz="5100" b="1" dirty="0" smtClean="0"/>
              <a:t>, or </a:t>
            </a:r>
            <a:r>
              <a:rPr lang="fr-FR" sz="5100" b="1" dirty="0" err="1" smtClean="0"/>
              <a:t>you</a:t>
            </a:r>
            <a:r>
              <a:rPr lang="fr-FR" sz="5100" b="1" dirty="0" err="1"/>
              <a:t>t</a:t>
            </a:r>
            <a:r>
              <a:rPr lang="fr-FR" sz="5100" b="1" dirty="0" err="1" smtClean="0"/>
              <a:t>ube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21273</TotalTime>
  <Words>102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Perspective change: rewrite with ‘je’</vt:lpstr>
      <vt:lpstr>La Clochette Perspective change: rewrite with ‘je’</vt:lpstr>
      <vt:lpstr>Videos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59</cp:revision>
  <dcterms:created xsi:type="dcterms:W3CDTF">2017-01-03T12:56:38Z</dcterms:created>
  <dcterms:modified xsi:type="dcterms:W3CDTF">2017-02-16T12:24:17Z</dcterms:modified>
</cp:coreProperties>
</file>